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60" r:id="rId3"/>
    <p:sldId id="256" r:id="rId4"/>
    <p:sldId id="257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8DA"/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19" Type="http://schemas.openxmlformats.org/officeDocument/2006/relationships/image" Target="../media/image20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7384257" y="517915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7574817" y="185005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6770094" y="767883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8391923" y="401949"/>
            <a:ext cx="4174784" cy="4189823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76F35524-F180-4E5B-BFA8-F585CDD1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20103" r="17331" b="18802"/>
          <a:stretch/>
        </p:blipFill>
        <p:spPr bwMode="auto">
          <a:xfrm>
            <a:off x="7742352" y="1067742"/>
            <a:ext cx="4174784" cy="42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3DF6D-126D-4459-BB9A-7F47D69522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r="7179"/>
          <a:stretch/>
        </p:blipFill>
        <p:spPr>
          <a:xfrm rot="16200000">
            <a:off x="7064771" y="348258"/>
            <a:ext cx="4205276" cy="417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BA8A9-874C-4A1B-AC99-0CD24B106F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10479" r="48911" b="26640"/>
          <a:stretch/>
        </p:blipFill>
        <p:spPr>
          <a:xfrm>
            <a:off x="6132281" y="1099162"/>
            <a:ext cx="3627434" cy="3652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AEA8-3CEC-4D52-88B5-932A4E711EE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>
          <a:xfrm>
            <a:off x="6953423" y="611308"/>
            <a:ext cx="4174784" cy="4210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52786-BA4F-46FA-8A17-ECA8C24921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1"/>
          <a:stretch/>
        </p:blipFill>
        <p:spPr>
          <a:xfrm>
            <a:off x="9431980" y="-86405"/>
            <a:ext cx="4174784" cy="421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91F293-05BA-4A0B-822E-168947DE33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8"/>
          <a:stretch/>
        </p:blipFill>
        <p:spPr>
          <a:xfrm>
            <a:off x="6005537" y="906445"/>
            <a:ext cx="3627434" cy="3674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5C756E-B4F2-4EE6-BCB0-81FB88E792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85664" y="1449339"/>
            <a:ext cx="3645724" cy="36762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BB2DDC-7B91-4A5D-97BF-AC4A0B6EC2C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4" t="25836" r="-139" b="33859"/>
          <a:stretch/>
        </p:blipFill>
        <p:spPr>
          <a:xfrm>
            <a:off x="2389879" y="1145493"/>
            <a:ext cx="3627433" cy="36762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021BF-7680-47B3-AC9A-DB0949083B9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t="15643" r="21438" b="40936"/>
          <a:stretch/>
        </p:blipFill>
        <p:spPr>
          <a:xfrm>
            <a:off x="5948952" y="933768"/>
            <a:ext cx="3684019" cy="3676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1FA772-6D2F-4C07-9AD5-9059BBB2D7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88" y="1140914"/>
            <a:ext cx="4387689" cy="4387689"/>
          </a:xfrm>
          <a:prstGeom prst="rect">
            <a:avLst/>
          </a:prstGeom>
        </p:spPr>
      </p:pic>
      <p:pic>
        <p:nvPicPr>
          <p:cNvPr id="2" name="Picture 2" descr="May be an image of one or more people, people standing, grass and tree">
            <a:extLst>
              <a:ext uri="{FF2B5EF4-FFF2-40B4-BE49-F238E27FC236}">
                <a16:creationId xmlns:a16="http://schemas.microsoft.com/office/drawing/2014/main" id="{296F6061-61A4-4040-86BF-7356ECCD0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7" r="23650" b="52000"/>
          <a:stretch/>
        </p:blipFill>
        <p:spPr bwMode="auto">
          <a:xfrm>
            <a:off x="2392341" y="1178535"/>
            <a:ext cx="3280393" cy="329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2AE85-ED79-4435-A4F9-C0C32F03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51" y="2683239"/>
            <a:ext cx="8159513" cy="1831852"/>
          </a:xfrm>
          <a:prstGeom prst="rect">
            <a:avLst/>
          </a:prstGeom>
        </p:spPr>
      </p:pic>
      <p:pic>
        <p:nvPicPr>
          <p:cNvPr id="1032" name="Picture 8" descr="Branding – Hack Club">
            <a:extLst>
              <a:ext uri="{FF2B5EF4-FFF2-40B4-BE49-F238E27FC236}">
                <a16:creationId xmlns:a16="http://schemas.microsoft.com/office/drawing/2014/main" id="{D82C8B07-A62C-48F9-8770-114529D8E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0"/>
          <a:stretch/>
        </p:blipFill>
        <p:spPr bwMode="auto">
          <a:xfrm>
            <a:off x="3653852" y="0"/>
            <a:ext cx="5334000" cy="268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arn to Code - for Free | Codecademy | Learn to code, Coding, Interactive  learning">
            <a:extLst>
              <a:ext uri="{FF2B5EF4-FFF2-40B4-BE49-F238E27FC236}">
                <a16:creationId xmlns:a16="http://schemas.microsoft.com/office/drawing/2014/main" id="{439995A2-C64E-40E0-A34B-BC9559354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7148" y1="56000" x2="17148" y2="56000"/>
                        <a14:foregroundMark x1="25626" y1="59600" x2="25626" y2="59600"/>
                        <a14:foregroundMark x1="31407" y1="58000" x2="31407" y2="58000"/>
                        <a14:foregroundMark x1="37765" y1="54200" x2="37765" y2="54200"/>
                        <a14:foregroundMark x1="49904" y1="67000" x2="49904" y2="67000"/>
                        <a14:foregroundMark x1="47303" y1="53800" x2="47303" y2="53800"/>
                        <a14:foregroundMark x1="53854" y1="56600" x2="53854" y2="56600"/>
                        <a14:foregroundMark x1="60212" y1="57400" x2="60212" y2="57400"/>
                        <a14:foregroundMark x1="67823" y1="58200" x2="67823" y2="58200"/>
                        <a14:foregroundMark x1="73892" y1="56400" x2="73892" y2="56400"/>
                        <a14:foregroundMark x1="86898" y1="57600" x2="86898" y2="5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30249" r="7952" b="28724"/>
          <a:stretch/>
        </p:blipFill>
        <p:spPr bwMode="auto">
          <a:xfrm>
            <a:off x="1530903" y="4515091"/>
            <a:ext cx="7929797" cy="195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9E460E-FA44-418B-BC70-FEE3A3E1F78E}"/>
              </a:ext>
            </a:extLst>
          </p:cNvPr>
          <p:cNvGrpSpPr/>
          <p:nvPr/>
        </p:nvGrpSpPr>
        <p:grpSpPr>
          <a:xfrm>
            <a:off x="-555158" y="3001286"/>
            <a:ext cx="4632241" cy="1066814"/>
            <a:chOff x="-555158" y="3001286"/>
            <a:chExt cx="4632241" cy="10668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F612DA-176C-4AE0-8656-A1A3A0CAA53D}"/>
                </a:ext>
              </a:extLst>
            </p:cNvPr>
            <p:cNvSpPr/>
            <p:nvPr/>
          </p:nvSpPr>
          <p:spPr>
            <a:xfrm>
              <a:off x="358532" y="3001286"/>
              <a:ext cx="3669274" cy="662200"/>
            </a:xfrm>
            <a:prstGeom prst="rect">
              <a:avLst/>
            </a:prstGeom>
            <a:noFill/>
          </p:spPr>
          <p:txBody>
            <a:bodyPr wrap="none" lIns="107156" tIns="53578" rIns="107156" bIns="53578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VISION GREEN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B3E07D-68EE-4220-ADE1-046F2C88BF44}"/>
                </a:ext>
              </a:extLst>
            </p:cNvPr>
            <p:cNvSpPr/>
            <p:nvPr/>
          </p:nvSpPr>
          <p:spPr>
            <a:xfrm>
              <a:off x="346896" y="3436677"/>
              <a:ext cx="3730187" cy="631423"/>
            </a:xfrm>
            <a:prstGeom prst="rect">
              <a:avLst/>
            </a:prstGeom>
            <a:noFill/>
          </p:spPr>
          <p:txBody>
            <a:bodyPr wrap="none" lIns="107156" tIns="53578" rIns="107156" bIns="53578">
              <a:spAutoFit/>
            </a:bodyPr>
            <a:lstStyle/>
            <a:p>
              <a:pPr algn="ctr"/>
              <a:r>
                <a:rPr lang="en-US" sz="3300" dirty="0">
                  <a:ln w="0"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ORGANIZATION</a:t>
              </a:r>
            </a:p>
          </p:txBody>
        </p:sp>
        <p:pic>
          <p:nvPicPr>
            <p:cNvPr id="1036" name="Picture 12" descr="Vision Green Organization | LinkedIn">
              <a:extLst>
                <a:ext uri="{FF2B5EF4-FFF2-40B4-BE49-F238E27FC236}">
                  <a16:creationId xmlns:a16="http://schemas.microsoft.com/office/drawing/2014/main" id="{654F8A5D-03D8-4A53-81C4-C908FC7FBD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3300" y1="41750" x2="43300" y2="41750"/>
                          <a14:foregroundMark x1="55550" y1="44150" x2="55550" y2="44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46" t="37092" r="38024" b="38878"/>
            <a:stretch/>
          </p:blipFill>
          <p:spPr bwMode="auto">
            <a:xfrm>
              <a:off x="-555158" y="3129219"/>
              <a:ext cx="913690" cy="902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4B84595-622B-499F-A5AB-DC1E80D593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09" t="21486" r="10620" b="13921"/>
          <a:stretch/>
        </p:blipFill>
        <p:spPr>
          <a:xfrm>
            <a:off x="-854438" y="442974"/>
            <a:ext cx="3972394" cy="16628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E6035F6-E3AC-45C3-8BB4-60ECB495174A}"/>
              </a:ext>
            </a:extLst>
          </p:cNvPr>
          <p:cNvGrpSpPr/>
          <p:nvPr/>
        </p:nvGrpSpPr>
        <p:grpSpPr>
          <a:xfrm>
            <a:off x="1412727" y="2386695"/>
            <a:ext cx="8402597" cy="1759812"/>
            <a:chOff x="1412727" y="2386695"/>
            <a:chExt cx="8402597" cy="1759812"/>
          </a:xfrm>
        </p:grpSpPr>
        <p:pic>
          <p:nvPicPr>
            <p:cNvPr id="1026" name="Picture 2" descr="Learn with Sumit Bangladesh - YouTube">
              <a:extLst>
                <a:ext uri="{FF2B5EF4-FFF2-40B4-BE49-F238E27FC236}">
                  <a16:creationId xmlns:a16="http://schemas.microsoft.com/office/drawing/2014/main" id="{6B62872C-F441-4FFB-8B21-8A468C4D0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000" b="97111" l="2889" r="98333">
                          <a14:foregroundMark x1="29333" y1="10667" x2="22111" y2="12889"/>
                          <a14:foregroundMark x1="22111" y1="12889" x2="10667" y2="31778"/>
                          <a14:foregroundMark x1="10667" y1="31778" x2="19111" y2="65778"/>
                          <a14:foregroundMark x1="19111" y1="65778" x2="56889" y2="81889"/>
                          <a14:foregroundMark x1="56889" y1="81889" x2="42111" y2="61111"/>
                          <a14:foregroundMark x1="42111" y1="61111" x2="47444" y2="83111"/>
                          <a14:foregroundMark x1="47444" y1="83111" x2="42667" y2="57778"/>
                          <a14:foregroundMark x1="42667" y1="57778" x2="59556" y2="65222"/>
                          <a14:foregroundMark x1="59556" y1="65222" x2="28000" y2="42222"/>
                          <a14:foregroundMark x1="28000" y1="42222" x2="68556" y2="33333"/>
                          <a14:foregroundMark x1="68556" y1="33333" x2="43778" y2="35222"/>
                          <a14:foregroundMark x1="43778" y1="35222" x2="72889" y2="38889"/>
                          <a14:foregroundMark x1="72889" y1="38889" x2="77222" y2="74556"/>
                          <a14:foregroundMark x1="77222" y1="74556" x2="77222" y2="65778"/>
                          <a14:foregroundMark x1="77222" y1="65778" x2="93667" y2="49667"/>
                          <a14:foregroundMark x1="93667" y1="49667" x2="82444" y2="52111"/>
                          <a14:foregroundMark x1="82444" y1="52111" x2="84778" y2="56667"/>
                          <a14:foregroundMark x1="77000" y1="41556" x2="44222" y2="43667"/>
                          <a14:foregroundMark x1="44222" y1="43667" x2="38444" y2="35444"/>
                          <a14:foregroundMark x1="38444" y1="35444" x2="18667" y2="32222"/>
                          <a14:foregroundMark x1="18667" y1="32222" x2="27111" y2="24222"/>
                          <a14:foregroundMark x1="27111" y1="24222" x2="30000" y2="23556"/>
                          <a14:foregroundMark x1="14667" y1="50222" x2="20111" y2="31778"/>
                          <a14:foregroundMark x1="20111" y1="31778" x2="52000" y2="15222"/>
                          <a14:foregroundMark x1="52000" y1="15222" x2="40889" y2="43889"/>
                          <a14:foregroundMark x1="40889" y1="43889" x2="52556" y2="72000"/>
                          <a14:foregroundMark x1="52556" y1="72000" x2="41111" y2="82889"/>
                          <a14:foregroundMark x1="41111" y1="82889" x2="42889" y2="86111"/>
                          <a14:foregroundMark x1="33222" y1="88333" x2="62778" y2="92889"/>
                          <a14:foregroundMark x1="62778" y1="92889" x2="33667" y2="90222"/>
                          <a14:foregroundMark x1="33667" y1="90222" x2="18667" y2="75222"/>
                          <a14:foregroundMark x1="18667" y1="75222" x2="4778" y2="40889"/>
                          <a14:foregroundMark x1="4778" y1="40889" x2="5222" y2="60111"/>
                          <a14:foregroundMark x1="5222" y1="60111" x2="5222" y2="60111"/>
                          <a14:foregroundMark x1="28444" y1="17444" x2="39222" y2="9333"/>
                          <a14:foregroundMark x1="39222" y1="9333" x2="63778" y2="8778"/>
                          <a14:foregroundMark x1="63778" y1="8778" x2="88333" y2="33444"/>
                          <a14:foregroundMark x1="88333" y1="33444" x2="95889" y2="49667"/>
                          <a14:foregroundMark x1="95889" y1="49667" x2="90556" y2="71667"/>
                          <a14:foregroundMark x1="35889" y1="64000" x2="48000" y2="46889"/>
                          <a14:foregroundMark x1="48000" y1="46889" x2="53222" y2="54889"/>
                          <a14:foregroundMark x1="53222" y1="54889" x2="57111" y2="25333"/>
                          <a14:foregroundMark x1="44444" y1="3111" x2="55333" y2="2444"/>
                          <a14:foregroundMark x1="55333" y1="2444" x2="55111" y2="2667"/>
                          <a14:foregroundMark x1="51556" y1="3444" x2="32778" y2="6000"/>
                          <a14:foregroundMark x1="32778" y1="6000" x2="19000" y2="12667"/>
                          <a14:foregroundMark x1="33000" y1="75000" x2="46778" y2="63556"/>
                          <a14:foregroundMark x1="46778" y1="63556" x2="60000" y2="60667"/>
                          <a14:foregroundMark x1="60000" y1="60667" x2="64333" y2="46889"/>
                          <a14:foregroundMark x1="64333" y1="46889" x2="59333" y2="27444"/>
                          <a14:foregroundMark x1="59333" y1="27444" x2="82111" y2="75889"/>
                          <a14:foregroundMark x1="82111" y1="75889" x2="80000" y2="79556"/>
                          <a14:foregroundMark x1="80889" y1="75000" x2="68000" y2="27889"/>
                          <a14:foregroundMark x1="68000" y1="27889" x2="81333" y2="43778"/>
                          <a14:foregroundMark x1="81333" y1="43778" x2="78889" y2="47667"/>
                          <a14:foregroundMark x1="36333" y1="31667" x2="45889" y2="71778"/>
                          <a14:foregroundMark x1="45889" y1="71778" x2="34889" y2="62222"/>
                          <a14:foregroundMark x1="34889" y1="62222" x2="59222" y2="62556"/>
                          <a14:foregroundMark x1="59222" y1="62556" x2="66444" y2="67333"/>
                          <a14:foregroundMark x1="66444" y1="67333" x2="57667" y2="59889"/>
                          <a14:foregroundMark x1="57667" y1="59889" x2="60111" y2="52889"/>
                          <a14:foregroundMark x1="60111" y1="52889" x2="58333" y2="56222"/>
                          <a14:foregroundMark x1="55556" y1="65111" x2="31111" y2="64778"/>
                          <a14:foregroundMark x1="31111" y1="64778" x2="26889" y2="58778"/>
                          <a14:foregroundMark x1="26889" y1="58778" x2="31333" y2="67111"/>
                          <a14:foregroundMark x1="31333" y1="67111" x2="41000" y2="62556"/>
                          <a14:foregroundMark x1="41000" y1="62556" x2="69333" y2="65333"/>
                          <a14:foregroundMark x1="69333" y1="65333" x2="56556" y2="70444"/>
                          <a14:foregroundMark x1="56556" y1="70444" x2="61667" y2="68889"/>
                          <a14:foregroundMark x1="29778" y1="61667" x2="33111" y2="55333"/>
                          <a14:foregroundMark x1="33111" y1="55333" x2="61222" y2="56778"/>
                          <a14:foregroundMark x1="61222" y1="56778" x2="68222" y2="47222"/>
                          <a14:foregroundMark x1="68222" y1="47222" x2="64667" y2="48333"/>
                          <a14:foregroundMark x1="30444" y1="57000" x2="38000" y2="47000"/>
                          <a14:foregroundMark x1="38000" y1="47000" x2="38000" y2="47000"/>
                          <a14:foregroundMark x1="64667" y1="95333" x2="80889" y2="83889"/>
                          <a14:foregroundMark x1="62111" y1="97000" x2="75222" y2="90444"/>
                          <a14:foregroundMark x1="63444" y1="3889" x2="82667" y2="16222"/>
                          <a14:foregroundMark x1="82667" y1="16222" x2="89889" y2="25111"/>
                          <a14:foregroundMark x1="89889" y1="25111" x2="96556" y2="43889"/>
                          <a14:foregroundMark x1="96556" y1="43889" x2="96333" y2="63000"/>
                          <a14:foregroundMark x1="96333" y1="63000" x2="86778" y2="80444"/>
                          <a14:foregroundMark x1="78000" y1="90667" x2="85667" y2="81778"/>
                          <a14:foregroundMark x1="10778" y1="22778" x2="11556" y2="21444"/>
                          <a14:foregroundMark x1="2889" y1="37556" x2="8333" y2="26444"/>
                          <a14:foregroundMark x1="18556" y1="14222" x2="10333" y2="22556"/>
                          <a14:foregroundMark x1="10333" y1="22556" x2="5111" y2="33222"/>
                          <a14:foregroundMark x1="5111" y1="33222" x2="2778" y2="56556"/>
                          <a14:foregroundMark x1="2778" y1="56556" x2="4778" y2="68000"/>
                          <a14:foregroundMark x1="4778" y1="68000" x2="13889" y2="81444"/>
                          <a14:foregroundMark x1="13889" y1="81444" x2="27333" y2="91889"/>
                          <a14:foregroundMark x1="27333" y1="91889" x2="43556" y2="96333"/>
                          <a14:foregroundMark x1="43556" y1="96333" x2="61889" y2="97222"/>
                          <a14:foregroundMark x1="61889" y1="97222" x2="62778" y2="97000"/>
                          <a14:foregroundMark x1="95111" y1="33444" x2="98333" y2="40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727" y="2386695"/>
              <a:ext cx="1759812" cy="1759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5DD8B61-C66D-49D7-9967-7AB010CBF019}"/>
                </a:ext>
              </a:extLst>
            </p:cNvPr>
            <p:cNvSpPr/>
            <p:nvPr/>
          </p:nvSpPr>
          <p:spPr>
            <a:xfrm>
              <a:off x="3119260" y="2666437"/>
              <a:ext cx="669606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b="1" cap="none" spc="0" dirty="0">
                  <a:ln w="0"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Learn with Sumit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65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53</Words>
  <Application>Microsoft Office PowerPoint</Application>
  <PresentationFormat>Widescreen</PresentationFormat>
  <Paragraphs>16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Bahnschrift Light SemiCondensed</vt:lpstr>
      <vt:lpstr>Calibri</vt:lpstr>
      <vt:lpstr>Calibri Light</vt:lpstr>
      <vt:lpstr>EntitledJNL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33</cp:revision>
  <dcterms:created xsi:type="dcterms:W3CDTF">2021-03-08T03:04:31Z</dcterms:created>
  <dcterms:modified xsi:type="dcterms:W3CDTF">2021-12-08T15:08:59Z</dcterms:modified>
</cp:coreProperties>
</file>